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8f9c3a4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8f9c3a4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8f9c3a4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8f9c3a4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8f9c3a4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8f9c3a4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8f9c3a4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8f9c3a4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8f9c3a4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8f9c3a4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Montserrat Medium"/>
                <a:ea typeface="Montserrat Medium"/>
                <a:cs typeface="Montserrat Medium"/>
                <a:sym typeface="Montserrat Medium"/>
              </a:rPr>
              <a:t>getElementsByName</a:t>
            </a:r>
            <a:r>
              <a:rPr b="0" lang="en-GB">
                <a:latin typeface="Montserrat Medium"/>
                <a:ea typeface="Montserrat Medium"/>
                <a:cs typeface="Montserrat Medium"/>
                <a:sym typeface="Montserrat Medium"/>
              </a:rPr>
              <a:t>() method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65625" y="1285875"/>
            <a:ext cx="4946400" cy="29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getElementsbyName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with detailed 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5700" y="4349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50350" y="12999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eturns the collection of all elements in the document with the specified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HTMLCollection object represents a collection of nodes.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accessed by index 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55975" y="4249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G</a:t>
            </a:r>
            <a:r>
              <a:rPr lang="en-GB">
                <a:solidFill>
                  <a:schemeClr val="lt2"/>
                </a:solidFill>
              </a:rPr>
              <a:t>etElementsbyName()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87350" y="13711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the length property of the HTMLCollection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Number of elements with the specified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Loop through all elements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87350" y="4751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Point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1012550" y="15211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document.getElementsByName(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parameter is the name of the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17475" y="51535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386425"/>
            <a:ext cx="4606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two radio buttons and check the length using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getElementsByName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47625" y="48520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